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7" r:id="rId5"/>
    <p:sldId id="262" r:id="rId6"/>
    <p:sldId id="261" r:id="rId7"/>
    <p:sldId id="266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A45"/>
    <a:srgbClr val="FAFAF8"/>
    <a:srgbClr val="C6D2D5"/>
    <a:srgbClr val="546873"/>
    <a:srgbClr val="808080"/>
    <a:srgbClr val="B2B2B2"/>
    <a:srgbClr val="EBEBE6"/>
    <a:srgbClr val="B2B2A0"/>
    <a:srgbClr val="D2D2C8"/>
    <a:srgbClr val="ECE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96" d="100"/>
          <a:sy n="96" d="100"/>
        </p:scale>
        <p:origin x="56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910DA-320E-4A4D-90B1-F0F961B06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74EB34-EB5D-4D27-A2C9-5109CD00B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9FFA-F3CF-4B0C-8A8A-C7B92852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42086-0D3E-4525-94C0-D703C0B0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DBC50-220B-427A-9D85-F40D3EF7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6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8979D-8CA9-4396-93FA-66B5DF4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A112D-3197-4EC5-B98E-ACC5DE445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20362-8B56-4C07-BE01-57162382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601C7-FFD2-4064-A356-7F13E3E9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B1CFD-F59B-4026-BBB4-B122AB1B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3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762EFB-4EBD-4F82-8746-B4083B586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B42A1E-FDF2-495E-8196-F609585B2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E59043-131C-423C-A04B-6E3301C5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0932A-D946-4DEC-A9E6-1C885A25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60087-D6FF-40A1-83BB-F9F2BEE7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33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32B84-3CD4-4AD2-8F8A-F1F9ACA2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C9E97-B6F7-4986-8808-E813B1CF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16EB8-86B9-45CC-8E22-E3F67B33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46424-C41C-4743-954D-39C449A1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71CA0-A449-47C6-962E-134A9420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190BA-9FA0-4E75-AD33-6DE89C36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7DD8CF-3B2B-49D1-96A0-3585D452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E3793-5244-4588-AED7-09EDA9483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A79D1-230A-477B-ADE7-0E08AA49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12EB0-8F7D-4D8D-9974-75192A3C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40FD3-9E26-4426-A456-BAD2F70B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B9FC8-8889-4288-A628-60FC961E6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B26A98-5360-4637-99AD-C2B225B18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ECC40-6195-4055-8DFF-A28DCB68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6C77F-75B8-4DC7-9F3D-D8112853C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917A3E-F1F4-4CC1-B5CA-D3FFDC89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4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81D85-F9DC-412B-804C-24FDEDE8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4BF177-A501-4905-99D3-2CD297BF5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12411D-5A24-4C36-986B-95173FF9B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8C5B63-7BA6-4CB7-83B6-F92758A8D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242910-2A73-459C-83BF-BEB280C1D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20891-0C54-4B5C-A924-07767A6C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F456FB-7C3D-41D1-9817-C023AA9F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E22ECA-5C0B-4414-AC45-4EA0353D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9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C3CA1-7192-46FF-9FAD-902A31B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9C074-8F8E-4784-B5E5-9AC682F6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2C3404-2D53-43FC-9895-1E5DB72A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AB5554-3612-4715-A907-A19636F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0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6C6822-CFE4-4650-ADA9-A641D6F5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8834C-5DE2-4B05-B9E8-EE1F7DE4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A7F7A-1EDD-4D6B-911B-C88EC13C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4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A94F5-03AC-428A-9035-C3E279A6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4F08D-3E40-4507-A477-71313E230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DA34EB-977B-4168-AF73-9C525D3F9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CB3C92-AF8E-46C5-8746-87B66826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07B696-CB69-4362-A557-9789A1E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20D8A1-5BBC-43A6-9AB2-72A29442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3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96852-56A1-43D5-A374-7EEE96C6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658B8-718F-407E-91C1-DF381425A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4503B9-37F3-4F95-A969-C62895207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915D95-E2A9-4530-A08D-A6C349C9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F436B-32B8-4878-8D18-182E7460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8A96E4-2A55-4F6B-917B-19C4FC5F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03FB7F-978E-4CE3-B9DF-82FAE856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CB326-8E7B-4394-9732-B06F909AF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DC2F5-8FD0-4296-BACA-5934CA4BF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87320-A815-4520-BA44-87FA70ACA81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9E030-7156-4E45-94EB-17475FFFB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0F788-5EC7-4EC2-9CD3-8AD6EF0FD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9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889A9ED-6B1A-4297-97CE-618260EC4C1C}"/>
              </a:ext>
            </a:extLst>
          </p:cNvPr>
          <p:cNvGrpSpPr/>
          <p:nvPr/>
        </p:nvGrpSpPr>
        <p:grpSpPr>
          <a:xfrm>
            <a:off x="-3" y="0"/>
            <a:ext cx="12192000" cy="6858000"/>
            <a:chOff x="-3532724" y="5514332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263BE7-01F7-4D4A-8D9F-E0311E88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32724" y="5514332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9C4913-A725-49AD-BA13-9DC5B9DCCB0F}"/>
                </a:ext>
              </a:extLst>
            </p:cNvPr>
            <p:cNvSpPr/>
            <p:nvPr/>
          </p:nvSpPr>
          <p:spPr>
            <a:xfrm>
              <a:off x="-3532724" y="5514332"/>
              <a:ext cx="12191999" cy="68580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46873"/>
                </a:solidFill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412BAC98-F010-4A19-BD50-CB80745B85B4}"/>
              </a:ext>
            </a:extLst>
          </p:cNvPr>
          <p:cNvSpPr txBox="1">
            <a:spLocks/>
          </p:cNvSpPr>
          <p:nvPr/>
        </p:nvSpPr>
        <p:spPr>
          <a:xfrm>
            <a:off x="1" y="1859247"/>
            <a:ext cx="12191999" cy="1985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2600" dirty="0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차 설계서 발표</a:t>
            </a:r>
            <a:endParaRPr lang="en-US" altLang="ko-KR" sz="2600" dirty="0">
              <a:solidFill>
                <a:srgbClr val="B2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600" dirty="0">
              <a:solidFill>
                <a:srgbClr val="EBEB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EBEB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테니스 분석 어플리케이션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CB98D4C-6668-44EB-957D-0F5321DD66E0}"/>
              </a:ext>
            </a:extLst>
          </p:cNvPr>
          <p:cNvSpPr txBox="1">
            <a:spLocks/>
          </p:cNvSpPr>
          <p:nvPr/>
        </p:nvSpPr>
        <p:spPr>
          <a:xfrm>
            <a:off x="9504944" y="5704114"/>
            <a:ext cx="2687053" cy="979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2019152046 </a:t>
            </a:r>
            <a:r>
              <a:rPr lang="ko-KR" altLang="en-US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강용민</a:t>
            </a:r>
            <a:endParaRPr lang="en-US" altLang="ko-KR" sz="1800" dirty="0">
              <a:solidFill>
                <a:srgbClr val="B2B2B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2019158044 </a:t>
            </a:r>
            <a:r>
              <a:rPr lang="ko-KR" altLang="en-US" sz="1800" dirty="0" err="1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윤일권</a:t>
            </a:r>
            <a:endParaRPr lang="en-US" altLang="ko-KR" sz="1800" dirty="0">
              <a:solidFill>
                <a:srgbClr val="B2B2B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2019150054 </a:t>
            </a:r>
            <a:r>
              <a:rPr lang="ko-KR" altLang="en-US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한윤서</a:t>
            </a:r>
          </a:p>
        </p:txBody>
      </p:sp>
    </p:spTree>
    <p:extLst>
      <p:ext uri="{BB962C8B-B14F-4D97-AF65-F5344CB8AC3E}">
        <p14:creationId xmlns:p14="http://schemas.microsoft.com/office/powerpoint/2010/main" val="422114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966EA-8CB9-4190-BFFD-761A51ED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3975"/>
            <a:ext cx="10515600" cy="2105025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지적사항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D197E-321F-448E-BAA3-BAA3B485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0688"/>
            <a:ext cx="10515600" cy="1500187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사용자에게 보여주는 정보가 적다</a:t>
            </a:r>
            <a:r>
              <a:rPr lang="en-US" altLang="ko-KR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테니스 선수의 자세를 자세히 추적했으면 한다</a:t>
            </a:r>
            <a:r>
              <a:rPr lang="en-US" altLang="ko-KR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solidFill>
                <a:srgbClr val="00000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52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B02BF9-E48E-4144-9260-ED355B7AE631}"/>
              </a:ext>
            </a:extLst>
          </p:cNvPr>
          <p:cNvGrpSpPr/>
          <p:nvPr/>
        </p:nvGrpSpPr>
        <p:grpSpPr>
          <a:xfrm>
            <a:off x="5985641" y="380998"/>
            <a:ext cx="6206359" cy="6222219"/>
            <a:chOff x="13867533" y="6857999"/>
            <a:chExt cx="6206359" cy="6222219"/>
          </a:xfrm>
        </p:grpSpPr>
        <p:pic>
          <p:nvPicPr>
            <p:cNvPr id="2050" name="Picture 2" descr="홈페이지 최적화를 위한 홈페이지 분석">
              <a:extLst>
                <a:ext uri="{FF2B5EF4-FFF2-40B4-BE49-F238E27FC236}">
                  <a16:creationId xmlns:a16="http://schemas.microsoft.com/office/drawing/2014/main" id="{865F99AD-8466-4EEB-8057-B38A836DE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7892" y="6857999"/>
              <a:ext cx="6096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CFE17D-047A-4DC1-BF82-8CCD611A4A58}"/>
                </a:ext>
              </a:extLst>
            </p:cNvPr>
            <p:cNvSpPr/>
            <p:nvPr/>
          </p:nvSpPr>
          <p:spPr>
            <a:xfrm>
              <a:off x="13867533" y="6984219"/>
              <a:ext cx="6096000" cy="6095999"/>
            </a:xfrm>
            <a:prstGeom prst="rect">
              <a:avLst/>
            </a:prstGeom>
            <a:solidFill>
              <a:srgbClr val="FAFAF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0843C6E2-C50E-4E10-82CF-D045AA18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87"/>
            <a:ext cx="5257800" cy="23336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테니스 분석은 </a:t>
            </a:r>
            <a:br>
              <a:rPr lang="en-US" altLang="ko-KR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 하는가</a:t>
            </a:r>
            <a:r>
              <a:rPr lang="en-US" altLang="ko-KR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EA0CF5C-E44B-4973-95F3-168BCAEB0B5D}"/>
              </a:ext>
            </a:extLst>
          </p:cNvPr>
          <p:cNvSpPr txBox="1">
            <a:spLocks/>
          </p:cNvSpPr>
          <p:nvPr/>
        </p:nvSpPr>
        <p:spPr>
          <a:xfrm>
            <a:off x="6096000" y="2262186"/>
            <a:ext cx="5257800" cy="233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정보를 어떻게 보여줄 것인가</a:t>
            </a:r>
            <a:r>
              <a:rPr lang="en-US" altLang="ko-KR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8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5B5F4-0107-4B7A-9CC0-C5FEEF4A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74" y="365126"/>
            <a:ext cx="2923398" cy="134393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테니스 분석은 </a:t>
            </a:r>
            <a:br>
              <a:rPr lang="en-US" altLang="ko-KR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 하는가</a:t>
            </a:r>
            <a:r>
              <a:rPr lang="en-US" altLang="ko-KR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200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C0690-45B8-46FC-9F39-5EAA3DF7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872" y="623884"/>
            <a:ext cx="7311317" cy="1974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위치 기준</a:t>
            </a:r>
            <a:endParaRPr lang="en-US" altLang="ko-KR" sz="2400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해당 선수가 어느 곳으로 서브를 넣었을 때 승률이 좋은가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서브 위치 별 승률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상대선수는 리시브를 </a:t>
            </a:r>
            <a:r>
              <a:rPr lang="ko-KR" altLang="en-US" sz="1800" dirty="0" err="1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어느쪽으로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 보내는가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서브 위치 별 리시브위치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해당선수는 주로 어느 위치에 있는가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7AC9DC6-B09D-46F7-9FB3-5C871AE7991A}"/>
              </a:ext>
            </a:extLst>
          </p:cNvPr>
          <p:cNvSpPr txBox="1">
            <a:spLocks/>
          </p:cNvSpPr>
          <p:nvPr/>
        </p:nvSpPr>
        <p:spPr>
          <a:xfrm>
            <a:off x="2685489" y="6286609"/>
            <a:ext cx="6821022" cy="38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테니스 공간은 </a:t>
            </a:r>
            <a:r>
              <a:rPr lang="en-US" altLang="ko-KR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ad court, duce court, center | back court, front court</a:t>
            </a:r>
            <a:r>
              <a:rPr lang="ko-KR" altLang="en-US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로 나뉜다</a:t>
            </a:r>
            <a:r>
              <a:rPr lang="en-US" altLang="ko-KR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73C7E57-D7B6-48C9-A6A3-C21481C7BBA5}"/>
              </a:ext>
            </a:extLst>
          </p:cNvPr>
          <p:cNvSpPr txBox="1">
            <a:spLocks/>
          </p:cNvSpPr>
          <p:nvPr/>
        </p:nvSpPr>
        <p:spPr>
          <a:xfrm>
            <a:off x="3809872" y="2776191"/>
            <a:ext cx="731131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80808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점수 기준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해당 선수가 서브 시 승률은 </a:t>
            </a:r>
            <a:r>
              <a:rPr lang="ko-KR" altLang="en-US" sz="1800" dirty="0" err="1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승리 시 릴레이 횟수는 </a:t>
            </a:r>
            <a:r>
              <a:rPr lang="ko-KR" altLang="en-US" sz="1800" dirty="0" err="1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서브 에이스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1800" dirty="0" err="1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위너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 등도 구별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0B90A9-F923-421D-886C-AB16147281AB}"/>
              </a:ext>
            </a:extLst>
          </p:cNvPr>
          <p:cNvSpPr txBox="1">
            <a:spLocks/>
          </p:cNvSpPr>
          <p:nvPr/>
        </p:nvSpPr>
        <p:spPr>
          <a:xfrm>
            <a:off x="3809872" y="4557475"/>
            <a:ext cx="7311316" cy="731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80808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자세 기준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해당 선수가 어떤 자세로 리시브를 했는가</a:t>
            </a:r>
            <a:r>
              <a:rPr lang="en-US" altLang="ko-KR" sz="18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6EE6A9-C29A-4904-A657-8E70C84E567D}"/>
              </a:ext>
            </a:extLst>
          </p:cNvPr>
          <p:cNvCxnSpPr>
            <a:cxnSpLocks/>
          </p:cNvCxnSpPr>
          <p:nvPr/>
        </p:nvCxnSpPr>
        <p:spPr>
          <a:xfrm>
            <a:off x="3281272" y="365126"/>
            <a:ext cx="0" cy="5743574"/>
          </a:xfrm>
          <a:prstGeom prst="line">
            <a:avLst/>
          </a:prstGeom>
          <a:ln w="19050">
            <a:solidFill>
              <a:srgbClr val="112A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46DBDB6F-F0F7-4CA9-93C1-358201B1B4AD}"/>
              </a:ext>
            </a:extLst>
          </p:cNvPr>
          <p:cNvSpPr/>
          <p:nvPr/>
        </p:nvSpPr>
        <p:spPr>
          <a:xfrm>
            <a:off x="3454131" y="694199"/>
            <a:ext cx="182880" cy="182880"/>
          </a:xfrm>
          <a:prstGeom prst="ellipse">
            <a:avLst/>
          </a:prstGeom>
          <a:solidFill>
            <a:srgbClr val="112A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25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5B5F4-0107-4B7A-9CC0-C5FEEF4A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74" y="365126"/>
            <a:ext cx="2923398" cy="134393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테니스 분석은 </a:t>
            </a:r>
            <a:br>
              <a:rPr lang="en-US" altLang="ko-KR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 하는가</a:t>
            </a:r>
            <a:r>
              <a:rPr lang="en-US" altLang="ko-KR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200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C0690-45B8-46FC-9F39-5EAA3DF7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872" y="623884"/>
            <a:ext cx="7311317" cy="1974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rgbClr val="80808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위치 기준</a:t>
            </a:r>
            <a:endParaRPr lang="en-US" altLang="ko-KR" sz="2400" dirty="0">
              <a:solidFill>
                <a:srgbClr val="80808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해당 선수가 어느 곳으로 서브를 넣었을 때 승률이 좋은가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서브 위치 별 승률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상대선수는 리시브를 </a:t>
            </a:r>
            <a:r>
              <a:rPr lang="ko-KR" altLang="en-US" sz="1800" dirty="0" err="1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어느쪽으로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 보내는가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서브 위치 별 리시브위치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해당선수는 주로 어느 위치에 있는가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7AC9DC6-B09D-46F7-9FB3-5C871AE7991A}"/>
              </a:ext>
            </a:extLst>
          </p:cNvPr>
          <p:cNvSpPr txBox="1">
            <a:spLocks/>
          </p:cNvSpPr>
          <p:nvPr/>
        </p:nvSpPr>
        <p:spPr>
          <a:xfrm>
            <a:off x="2685489" y="6286609"/>
            <a:ext cx="6821022" cy="38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테니스 공간은 </a:t>
            </a:r>
            <a:r>
              <a:rPr lang="en-US" altLang="ko-KR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ad court, duce court, center | back court, front court</a:t>
            </a:r>
            <a:r>
              <a:rPr lang="ko-KR" altLang="en-US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로 나뉜다</a:t>
            </a:r>
            <a:r>
              <a:rPr lang="en-US" altLang="ko-KR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73C7E57-D7B6-48C9-A6A3-C21481C7BBA5}"/>
              </a:ext>
            </a:extLst>
          </p:cNvPr>
          <p:cNvSpPr txBox="1">
            <a:spLocks/>
          </p:cNvSpPr>
          <p:nvPr/>
        </p:nvSpPr>
        <p:spPr>
          <a:xfrm>
            <a:off x="3809872" y="2776191"/>
            <a:ext cx="731131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점수 기준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해당 선수가 서브 시 승률은 </a:t>
            </a:r>
            <a:r>
              <a:rPr lang="ko-KR" altLang="en-US" sz="1800" dirty="0" err="1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승리 시 릴레이 횟수는 </a:t>
            </a:r>
            <a:r>
              <a:rPr lang="ko-KR" altLang="en-US" sz="1800" dirty="0" err="1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서브 에이스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1800" dirty="0" err="1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위너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 등도 구별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0B90A9-F923-421D-886C-AB16147281AB}"/>
              </a:ext>
            </a:extLst>
          </p:cNvPr>
          <p:cNvSpPr txBox="1">
            <a:spLocks/>
          </p:cNvSpPr>
          <p:nvPr/>
        </p:nvSpPr>
        <p:spPr>
          <a:xfrm>
            <a:off x="3809872" y="4557475"/>
            <a:ext cx="7311316" cy="731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80808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자세 기준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해당 선수가 어떤 자세로 리시브를 했는가</a:t>
            </a:r>
            <a:r>
              <a:rPr lang="en-US" altLang="ko-KR" sz="18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6EE6A9-C29A-4904-A657-8E70C84E567D}"/>
              </a:ext>
            </a:extLst>
          </p:cNvPr>
          <p:cNvCxnSpPr>
            <a:cxnSpLocks/>
          </p:cNvCxnSpPr>
          <p:nvPr/>
        </p:nvCxnSpPr>
        <p:spPr>
          <a:xfrm>
            <a:off x="3281272" y="365126"/>
            <a:ext cx="0" cy="5743574"/>
          </a:xfrm>
          <a:prstGeom prst="line">
            <a:avLst/>
          </a:prstGeom>
          <a:ln w="19050">
            <a:solidFill>
              <a:srgbClr val="112A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46DBDB6F-F0F7-4CA9-93C1-358201B1B4AD}"/>
              </a:ext>
            </a:extLst>
          </p:cNvPr>
          <p:cNvSpPr/>
          <p:nvPr/>
        </p:nvSpPr>
        <p:spPr>
          <a:xfrm>
            <a:off x="3454131" y="2877567"/>
            <a:ext cx="182880" cy="182880"/>
          </a:xfrm>
          <a:prstGeom prst="ellipse">
            <a:avLst/>
          </a:prstGeom>
          <a:solidFill>
            <a:srgbClr val="112A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37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5B5F4-0107-4B7A-9CC0-C5FEEF4A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74" y="365126"/>
            <a:ext cx="2923398" cy="134393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테니스 분석은 </a:t>
            </a:r>
            <a:br>
              <a:rPr lang="en-US" altLang="ko-KR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 하는가</a:t>
            </a:r>
            <a:r>
              <a:rPr lang="en-US" altLang="ko-KR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200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C0690-45B8-46FC-9F39-5EAA3DF7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872" y="623884"/>
            <a:ext cx="7311317" cy="1974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rgbClr val="80808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위치 기준</a:t>
            </a:r>
            <a:endParaRPr lang="en-US" altLang="ko-KR" sz="2400" dirty="0">
              <a:solidFill>
                <a:srgbClr val="80808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해당 선수가 어느 곳으로 서브를 넣었을 때 승률이 좋은가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서브 위치 별 승률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상대선수는 리시브를 </a:t>
            </a:r>
            <a:r>
              <a:rPr lang="ko-KR" altLang="en-US" sz="1800" dirty="0" err="1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어느쪽으로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 보내는가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서브 위치 별 리시브위치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해당선수는 주로 어느 위치에 있는가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7AC9DC6-B09D-46F7-9FB3-5C871AE7991A}"/>
              </a:ext>
            </a:extLst>
          </p:cNvPr>
          <p:cNvSpPr txBox="1">
            <a:spLocks/>
          </p:cNvSpPr>
          <p:nvPr/>
        </p:nvSpPr>
        <p:spPr>
          <a:xfrm>
            <a:off x="2685489" y="6286609"/>
            <a:ext cx="6821022" cy="38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테니스 공간은 </a:t>
            </a:r>
            <a:r>
              <a:rPr lang="en-US" altLang="ko-KR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ad court, duce court, center | back court, front court</a:t>
            </a:r>
            <a:r>
              <a:rPr lang="ko-KR" altLang="en-US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로 나뉜다</a:t>
            </a:r>
            <a:r>
              <a:rPr lang="en-US" altLang="ko-KR" sz="1400" dirty="0">
                <a:solidFill>
                  <a:srgbClr val="80808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73C7E57-D7B6-48C9-A6A3-C21481C7BBA5}"/>
              </a:ext>
            </a:extLst>
          </p:cNvPr>
          <p:cNvSpPr txBox="1">
            <a:spLocks/>
          </p:cNvSpPr>
          <p:nvPr/>
        </p:nvSpPr>
        <p:spPr>
          <a:xfrm>
            <a:off x="3809872" y="2776191"/>
            <a:ext cx="731131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80808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점수 기준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해당 선수가 서브 시 승률은 </a:t>
            </a:r>
            <a:r>
              <a:rPr lang="ko-KR" altLang="en-US" sz="1800" dirty="0" err="1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승리 시 릴레이 횟수는 </a:t>
            </a:r>
            <a:r>
              <a:rPr lang="ko-KR" altLang="en-US" sz="1800" dirty="0" err="1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서브 에이스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1800" dirty="0" err="1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위너</a:t>
            </a:r>
            <a:r>
              <a:rPr lang="ko-KR" altLang="en-US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 등도 구별</a:t>
            </a:r>
            <a:r>
              <a:rPr lang="en-US" altLang="ko-KR" sz="1800" dirty="0">
                <a:solidFill>
                  <a:srgbClr val="808080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0B90A9-F923-421D-886C-AB16147281AB}"/>
              </a:ext>
            </a:extLst>
          </p:cNvPr>
          <p:cNvSpPr txBox="1">
            <a:spLocks/>
          </p:cNvSpPr>
          <p:nvPr/>
        </p:nvSpPr>
        <p:spPr>
          <a:xfrm>
            <a:off x="3809872" y="4557475"/>
            <a:ext cx="7311316" cy="731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자세 기준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해당 선수가 어떤 자세로 리시브를 했는가</a:t>
            </a:r>
            <a:r>
              <a:rPr lang="en-US" altLang="ko-KR" sz="1800" dirty="0">
                <a:solidFill>
                  <a:srgbClr val="000004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6EE6A9-C29A-4904-A657-8E70C84E567D}"/>
              </a:ext>
            </a:extLst>
          </p:cNvPr>
          <p:cNvCxnSpPr>
            <a:cxnSpLocks/>
          </p:cNvCxnSpPr>
          <p:nvPr/>
        </p:nvCxnSpPr>
        <p:spPr>
          <a:xfrm>
            <a:off x="3281272" y="365126"/>
            <a:ext cx="0" cy="5743574"/>
          </a:xfrm>
          <a:prstGeom prst="line">
            <a:avLst/>
          </a:prstGeom>
          <a:ln w="19050">
            <a:solidFill>
              <a:srgbClr val="112A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46DBDB6F-F0F7-4CA9-93C1-358201B1B4AD}"/>
              </a:ext>
            </a:extLst>
          </p:cNvPr>
          <p:cNvSpPr/>
          <p:nvPr/>
        </p:nvSpPr>
        <p:spPr>
          <a:xfrm>
            <a:off x="3454131" y="4603727"/>
            <a:ext cx="182880" cy="182880"/>
          </a:xfrm>
          <a:prstGeom prst="ellipse">
            <a:avLst/>
          </a:prstGeom>
          <a:solidFill>
            <a:srgbClr val="112A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B02BF9-E48E-4144-9260-ED355B7AE631}"/>
              </a:ext>
            </a:extLst>
          </p:cNvPr>
          <p:cNvGrpSpPr/>
          <p:nvPr/>
        </p:nvGrpSpPr>
        <p:grpSpPr>
          <a:xfrm>
            <a:off x="6492928" y="922532"/>
            <a:ext cx="4935788" cy="5012935"/>
            <a:chOff x="13867533" y="6857999"/>
            <a:chExt cx="6206359" cy="6222219"/>
          </a:xfrm>
        </p:grpSpPr>
        <p:pic>
          <p:nvPicPr>
            <p:cNvPr id="2050" name="Picture 2" descr="홈페이지 최적화를 위한 홈페이지 분석">
              <a:extLst>
                <a:ext uri="{FF2B5EF4-FFF2-40B4-BE49-F238E27FC236}">
                  <a16:creationId xmlns:a16="http://schemas.microsoft.com/office/drawing/2014/main" id="{865F99AD-8466-4EEB-8057-B38A836DE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7892" y="6857999"/>
              <a:ext cx="6096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CFE17D-047A-4DC1-BF82-8CCD611A4A58}"/>
                </a:ext>
              </a:extLst>
            </p:cNvPr>
            <p:cNvSpPr/>
            <p:nvPr/>
          </p:nvSpPr>
          <p:spPr>
            <a:xfrm>
              <a:off x="13867533" y="6984219"/>
              <a:ext cx="6096000" cy="6095999"/>
            </a:xfrm>
            <a:prstGeom prst="rect">
              <a:avLst/>
            </a:prstGeom>
            <a:solidFill>
              <a:srgbClr val="FAFAF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0843C6E2-C50E-4E10-82CF-D045AA18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84" y="2259619"/>
            <a:ext cx="5257800" cy="23336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테니스 분석은 </a:t>
            </a:r>
            <a:br>
              <a:rPr lang="en-US" altLang="ko-KR" sz="36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6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 하는가</a:t>
            </a:r>
            <a:r>
              <a:rPr lang="en-US" altLang="ko-KR" sz="36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600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121637-18D6-4302-B5B1-3694B9DFF503}"/>
              </a:ext>
            </a:extLst>
          </p:cNvPr>
          <p:cNvSpPr/>
          <p:nvPr/>
        </p:nvSpPr>
        <p:spPr>
          <a:xfrm>
            <a:off x="743548" y="1160980"/>
            <a:ext cx="5297272" cy="4530903"/>
          </a:xfrm>
          <a:prstGeom prst="rect">
            <a:avLst/>
          </a:prstGeom>
          <a:noFill/>
          <a:ln w="19050">
            <a:solidFill>
              <a:srgbClr val="112A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2094A-848B-4B13-BC56-48236449ED98}"/>
              </a:ext>
            </a:extLst>
          </p:cNvPr>
          <p:cNvSpPr/>
          <p:nvPr/>
        </p:nvSpPr>
        <p:spPr>
          <a:xfrm>
            <a:off x="6312186" y="1163548"/>
            <a:ext cx="5297272" cy="4530903"/>
          </a:xfrm>
          <a:prstGeom prst="rect">
            <a:avLst/>
          </a:prstGeom>
          <a:noFill/>
          <a:ln w="19050">
            <a:solidFill>
              <a:srgbClr val="112A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D5700E-8DB2-41D9-82F1-3F08C90D0528}"/>
              </a:ext>
            </a:extLst>
          </p:cNvPr>
          <p:cNvSpPr/>
          <p:nvPr/>
        </p:nvSpPr>
        <p:spPr>
          <a:xfrm>
            <a:off x="6492928" y="3977427"/>
            <a:ext cx="1623505" cy="2568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EA0CF5C-E44B-4973-95F3-168BCAEB0B5D}"/>
              </a:ext>
            </a:extLst>
          </p:cNvPr>
          <p:cNvSpPr txBox="1">
            <a:spLocks/>
          </p:cNvSpPr>
          <p:nvPr/>
        </p:nvSpPr>
        <p:spPr>
          <a:xfrm>
            <a:off x="6375805" y="2259619"/>
            <a:ext cx="5257800" cy="233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정보를</a:t>
            </a:r>
            <a:endParaRPr lang="en-US" altLang="ko-KR" sz="3600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</a:t>
            </a:r>
            <a:r>
              <a:rPr lang="ko-KR" altLang="en-US" sz="36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보여줄 것인가</a:t>
            </a:r>
            <a:r>
              <a:rPr lang="en-US" altLang="ko-KR" sz="36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600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88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966EA-8CB9-4190-BFFD-761A51ED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1229"/>
            <a:ext cx="10515600" cy="1065421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현재 고민사항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D197E-321F-448E-BAA3-BAA3B485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33939"/>
            <a:ext cx="10515600" cy="2096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영상 내의 선수가 작아 </a:t>
            </a:r>
            <a:r>
              <a:rPr lang="ko-KR" altLang="en-US" dirty="0" err="1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스켈레톤으로</a:t>
            </a:r>
            <a:r>
              <a:rPr lang="ko-KR" altLang="en-US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잡기 어려우며</a:t>
            </a:r>
            <a:r>
              <a:rPr lang="en-US" altLang="ko-KR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자세를 이용한 분석이 적다</a:t>
            </a:r>
            <a:r>
              <a:rPr lang="en-US" altLang="ko-KR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dirty="0">
              <a:solidFill>
                <a:srgbClr val="00000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00000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AWS</a:t>
            </a:r>
            <a:r>
              <a:rPr lang="ko-KR" altLang="en-US" sz="2400" dirty="0">
                <a:solidFill>
                  <a:srgbClr val="00000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서버의 보안 문제로 배포를 일시적으로 중단시켰다</a:t>
            </a:r>
            <a:r>
              <a:rPr lang="en-US" altLang="ko-KR" sz="2400" dirty="0">
                <a:solidFill>
                  <a:srgbClr val="00000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  <a:r>
              <a:rPr lang="ko-KR" altLang="en-US" sz="2400" dirty="0">
                <a:solidFill>
                  <a:srgbClr val="00000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2400" dirty="0">
              <a:solidFill>
                <a:srgbClr val="00000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0" indent="0" algn="ctr">
              <a:buNone/>
            </a:pPr>
            <a:endParaRPr lang="ko-KR" altLang="en-US" dirty="0">
              <a:solidFill>
                <a:srgbClr val="00000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17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355</Words>
  <Application>Microsoft Office PowerPoint</Application>
  <PresentationFormat>와이드스크린</PresentationFormat>
  <Paragraphs>52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HY견고딕</vt:lpstr>
      <vt:lpstr>맑은 고딕</vt:lpstr>
      <vt:lpstr>Arial</vt:lpstr>
      <vt:lpstr>Office 테마</vt:lpstr>
      <vt:lpstr>PowerPoint 프레젠테이션</vt:lpstr>
      <vt:lpstr>지적사항</vt:lpstr>
      <vt:lpstr>테니스 분석은  어떻게 하는가?</vt:lpstr>
      <vt:lpstr>테니스 분석은  어떻게 하는가?</vt:lpstr>
      <vt:lpstr>테니스 분석은  어떻게 하는가?</vt:lpstr>
      <vt:lpstr>테니스 분석은  어떻게 하는가?</vt:lpstr>
      <vt:lpstr>테니스 분석은  어떻게 하는가?</vt:lpstr>
      <vt:lpstr>현재 고민사항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용민</dc:creator>
  <cp:lastModifiedBy>강 용민</cp:lastModifiedBy>
  <cp:revision>13</cp:revision>
  <dcterms:created xsi:type="dcterms:W3CDTF">2022-03-21T14:28:07Z</dcterms:created>
  <dcterms:modified xsi:type="dcterms:W3CDTF">2022-03-29T09:51:18Z</dcterms:modified>
</cp:coreProperties>
</file>